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69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49BD-9D02-4F13-BB26-0F34BB666DBB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C247-0BFF-4A92-816A-1DDA94D85A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632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7A76-62E8-4FEF-9204-66FD54B51D20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705-1562-4BC1-B275-5A29F5D307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156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0789-E881-41E6-92F3-5691A69FB298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F3BB-6D8E-48FB-B852-AFA408C6B5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1460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B6A2-74C2-42BB-A0D5-14F68F36B073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F1C1-8EEA-4B86-8C9B-C900A96B08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412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F811-956E-47D6-A167-1F130F4DE943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CC49-73F2-4394-89A8-2426F6381C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186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8039-285B-49B0-82F0-8BB0713D7234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4755-51AF-45DD-A97A-5A3802F958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639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AA60-E83A-4387-8793-C63FCB790545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8B25-9A92-4534-BF38-78FC4108E8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802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3417-A2BD-461D-A020-DE5033CAB268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7811-E893-46E1-8F6A-F59E3DF58E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762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3A64-E162-4020-9BA4-7F69C56EE290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FE65-AEA5-47B9-821B-79017718AF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227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2691-7AA4-48E8-BC4A-41C0CD0C3619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025C-DADB-4DCF-942C-DBA446298D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310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ACC4-15ED-4D8B-9295-BDCB3A78A21E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7D3F-4B19-42BC-9405-095EF6B224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744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01CCC-722D-4483-8450-FEBE0735D3B1}" type="datetimeFigureOut">
              <a:rPr lang="it-IT"/>
              <a:pPr>
                <a:defRPr/>
              </a:pPr>
              <a:t>01/12/2014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D11F7-A2D7-4E1C-BF28-B7AA61B2A6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1473200" y="2319867"/>
            <a:ext cx="9144000" cy="2262188"/>
          </a:xfrm>
        </p:spPr>
        <p:txBody>
          <a:bodyPr/>
          <a:lstStyle/>
          <a:p>
            <a:r>
              <a:rPr lang="it-IT" sz="9600" b="1" dirty="0" err="1" smtClean="0"/>
              <a:t>U.I.L.S.</a:t>
            </a:r>
            <a:r>
              <a:rPr lang="it-IT" sz="9600" dirty="0"/>
              <a:t/>
            </a:r>
            <a:br>
              <a:rPr lang="it-IT" sz="9600" dirty="0"/>
            </a:br>
            <a:r>
              <a:rPr lang="it-IT" dirty="0"/>
              <a:t>PRESENTAZIONE</a:t>
            </a:r>
            <a:endParaRPr lang="it-IT" dirty="0" smtClean="0"/>
          </a:p>
        </p:txBody>
      </p:sp>
      <p:sp>
        <p:nvSpPr>
          <p:cNvPr id="2051" name="CasellaDiTesto 3"/>
          <p:cNvSpPr txBox="1">
            <a:spLocks noChangeArrowheads="1"/>
          </p:cNvSpPr>
          <p:nvPr/>
        </p:nvSpPr>
        <p:spPr bwMode="auto">
          <a:xfrm>
            <a:off x="10328275" y="6167438"/>
            <a:ext cx="1645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1400" b="1" dirty="0"/>
              <a:t>ROMA, </a:t>
            </a:r>
            <a:r>
              <a:rPr lang="it-IT" sz="1400" b="1" dirty="0" smtClean="0"/>
              <a:t>02/12/2014</a:t>
            </a:r>
            <a:endParaRPr lang="it-IT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/>
          <a:lstStyle/>
          <a:p>
            <a:pPr algn="ctr"/>
            <a:r>
              <a:rPr lang="it-IT" b="1" dirty="0"/>
              <a:t>CHI SIAMO</a:t>
            </a:r>
            <a:endParaRPr lang="it-IT" b="1" dirty="0" smtClean="0"/>
          </a:p>
        </p:txBody>
      </p:sp>
      <p:sp>
        <p:nvSpPr>
          <p:cNvPr id="3075" name="Segnaposto contenuto 4"/>
          <p:cNvSpPr>
            <a:spLocks noGrp="1"/>
          </p:cNvSpPr>
          <p:nvPr>
            <p:ph idx="1"/>
          </p:nvPr>
        </p:nvSpPr>
        <p:spPr>
          <a:xfrm>
            <a:off x="838200" y="2108199"/>
            <a:ext cx="10715625" cy="3844925"/>
          </a:xfrm>
        </p:spPr>
        <p:txBody>
          <a:bodyPr/>
          <a:lstStyle/>
          <a:p>
            <a:pPr algn="just">
              <a:buNone/>
            </a:pPr>
            <a:r>
              <a:rPr lang="it-IT" sz="3200" dirty="0" smtClean="0"/>
              <a:t>	La </a:t>
            </a:r>
            <a:r>
              <a:rPr lang="it-IT" sz="3200" b="1" dirty="0" err="1" smtClean="0"/>
              <a:t>U.I.L.S.</a:t>
            </a:r>
            <a:r>
              <a:rPr lang="it-IT" sz="3200" dirty="0" smtClean="0"/>
              <a:t>  (</a:t>
            </a:r>
            <a:r>
              <a:rPr lang="it-IT" sz="3200" b="1" dirty="0" smtClean="0"/>
              <a:t>Unione Imprenditori e Lavoratori Socialisti</a:t>
            </a:r>
            <a:r>
              <a:rPr lang="it-IT" sz="3200" dirty="0" smtClean="0"/>
              <a:t>) è un Movimento politico, sociale e culturale, senza fini di lucro, che nasce nel 2007, il giorno 25 settembre, coincidente con la nascita di Sandro Pertini , ai cui valori e alla cui azione intende fare continuo riferimento. 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/>
          <a:lstStyle/>
          <a:p>
            <a:pPr algn="ctr"/>
            <a:r>
              <a:rPr lang="it-IT" b="1" dirty="0"/>
              <a:t>IL LOGO</a:t>
            </a:r>
            <a:endParaRPr lang="it-IT" b="1" dirty="0" smtClean="0"/>
          </a:p>
        </p:txBody>
      </p:sp>
      <p:sp>
        <p:nvSpPr>
          <p:cNvPr id="3075" name="Segnaposto contenuto 4"/>
          <p:cNvSpPr>
            <a:spLocks noGrp="1"/>
          </p:cNvSpPr>
          <p:nvPr>
            <p:ph idx="1"/>
          </p:nvPr>
        </p:nvSpPr>
        <p:spPr>
          <a:xfrm>
            <a:off x="838200" y="1919280"/>
            <a:ext cx="10715625" cy="3649006"/>
          </a:xfrm>
        </p:spPr>
        <p:txBody>
          <a:bodyPr/>
          <a:lstStyle/>
          <a:p>
            <a:pPr marL="0" indent="0" algn="just">
              <a:buNone/>
            </a:pPr>
            <a:r>
              <a:rPr lang="it-IT" sz="3200" dirty="0" smtClean="0"/>
              <a:t>La UILS </a:t>
            </a:r>
            <a:r>
              <a:rPr lang="it-IT" sz="3200" dirty="0" smtClean="0"/>
              <a:t>mette a disposizione il proprio simbolo raffigurante una donna forte e coraggiosa che libera un uomo in schiavitù spezzando la catena che porta ai suoi polsi e, soddisfatta dell’azione, porta scritto sul suo petto ‘giustizia sociale’. 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7767" y="3748838"/>
            <a:ext cx="2433598" cy="24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90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/>
          <a:lstStyle/>
          <a:p>
            <a:pPr algn="ctr"/>
            <a:r>
              <a:rPr lang="it-IT" b="1" dirty="0"/>
              <a:t>OBIETTIVO PRIORITARIO</a:t>
            </a:r>
            <a:endParaRPr lang="it-IT" b="1" dirty="0" smtClean="0"/>
          </a:p>
        </p:txBody>
      </p:sp>
      <p:sp>
        <p:nvSpPr>
          <p:cNvPr id="3075" name="Segnaposto contenuto 4"/>
          <p:cNvSpPr>
            <a:spLocks noGrp="1"/>
          </p:cNvSpPr>
          <p:nvPr>
            <p:ph idx="1"/>
          </p:nvPr>
        </p:nvSpPr>
        <p:spPr>
          <a:xfrm>
            <a:off x="838200" y="2108199"/>
            <a:ext cx="10715625" cy="3844925"/>
          </a:xfrm>
        </p:spPr>
        <p:txBody>
          <a:bodyPr/>
          <a:lstStyle/>
          <a:p>
            <a:pPr marL="0" indent="0" algn="just">
              <a:buNone/>
            </a:pPr>
            <a:r>
              <a:rPr lang="it-IT" sz="3200" dirty="0" smtClean="0"/>
              <a:t>Obiettivo prioritario del Movimento è quello di svolgere un’azione politica volta a perseguire scopi di giustizia sociale, civile e culturale, promuovendo e tutelando i diritti dei singoli cittadini di qualsiasi razza e provenienza per sviluppare il benessere collettivo finalizzato al progresso e al bene comune nel rispetto della pari dignità umana.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0467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/>
          <a:lstStyle/>
          <a:p>
            <a:pPr algn="ctr"/>
            <a:r>
              <a:rPr lang="it-IT" b="1" dirty="0"/>
              <a:t>PROGETTO </a:t>
            </a:r>
            <a:r>
              <a:rPr lang="it-IT" b="1" dirty="0" smtClean="0"/>
              <a:t>POLITICO</a:t>
            </a:r>
            <a:endParaRPr lang="it-IT" b="1" dirty="0" smtClean="0"/>
          </a:p>
        </p:txBody>
      </p:sp>
      <p:sp>
        <p:nvSpPr>
          <p:cNvPr id="3075" name="Segnaposto contenuto 4"/>
          <p:cNvSpPr>
            <a:spLocks noGrp="1"/>
          </p:cNvSpPr>
          <p:nvPr>
            <p:ph idx="1"/>
          </p:nvPr>
        </p:nvSpPr>
        <p:spPr>
          <a:xfrm>
            <a:off x="787400" y="1102470"/>
            <a:ext cx="10766425" cy="4970784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smtClean="0"/>
              <a:t>	Il </a:t>
            </a:r>
            <a:r>
              <a:rPr lang="it-IT" sz="2400" dirty="0"/>
              <a:t>progetto politico del Movimento si basa su alcuni capisaldi essenziali: </a:t>
            </a:r>
            <a:endParaRPr lang="it-IT" sz="2400" dirty="0" smtClean="0"/>
          </a:p>
          <a:p>
            <a:pPr marL="0" indent="0" algn="just">
              <a:buNone/>
            </a:pPr>
            <a:endParaRPr lang="it-IT" sz="1000" dirty="0" smtClean="0"/>
          </a:p>
          <a:p>
            <a:pPr marL="514350" indent="-51435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rispetto del valore della vita e della dignità umana;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riconoscimento dei principi etici e religiosi, e in particolare di quelli cristiani;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/>
              <a:t>promozione della libertà di espressione individuale e collettiva;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/>
              <a:t>realizzazione del diritto di uguaglianza fra tutti i cittadini, particolarmente in tema di istruzione;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/>
              <a:t>promozione dell’integrazione  sociale dei cittadini ai margini della </a:t>
            </a:r>
            <a:r>
              <a:rPr lang="it-IT" sz="2400" dirty="0" smtClean="0"/>
              <a:t>società;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/>
              <a:t>tutela delle pari opportunità tra uomini e donne, nell’ambito delle funzioni sociali e lavorative da ciascuno esercitate;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 smtClean="0"/>
              <a:t>promozione di iniziative atte a rimuovere gli squilibri eco ambientali; </a:t>
            </a:r>
          </a:p>
          <a:p>
            <a:pPr marL="0" indent="0" algn="just">
              <a:buNone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249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/>
          <a:lstStyle/>
          <a:p>
            <a:pPr algn="ctr"/>
            <a:r>
              <a:rPr lang="it-IT" b="1" dirty="0"/>
              <a:t>PROGETTO </a:t>
            </a:r>
            <a:r>
              <a:rPr lang="it-IT" b="1" dirty="0" smtClean="0"/>
              <a:t>POLITICO</a:t>
            </a:r>
            <a:endParaRPr lang="it-IT" b="1" dirty="0" smtClean="0"/>
          </a:p>
        </p:txBody>
      </p:sp>
      <p:sp>
        <p:nvSpPr>
          <p:cNvPr id="3075" name="Segnaposto contenuto 4"/>
          <p:cNvSpPr>
            <a:spLocks noGrp="1"/>
          </p:cNvSpPr>
          <p:nvPr>
            <p:ph idx="1"/>
          </p:nvPr>
        </p:nvSpPr>
        <p:spPr>
          <a:xfrm>
            <a:off x="795867" y="1443124"/>
            <a:ext cx="10757957" cy="4512734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 smtClean="0"/>
              <a:t>realizzazione del progresso sociale, della pace, della libertà e della fraternità tra i popoli; </a:t>
            </a:r>
          </a:p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 smtClean="0"/>
              <a:t>tutela dei valori fondamentali della </a:t>
            </a:r>
            <a:r>
              <a:rPr lang="it-IT" sz="2400" dirty="0" smtClean="0"/>
              <a:t>famiglia;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- l’affermazione </a:t>
            </a:r>
            <a:r>
              <a:rPr lang="it-IT" sz="2400" dirty="0" smtClean="0"/>
              <a:t>dei principi di inclusione sociale, di legalità, di libertà, di rispetto, di sicurezza, di solidarietà e di convivenza pacifica tra i cittadini, privilegiando gli svantaggiati in difficoltà; </a:t>
            </a:r>
          </a:p>
          <a:p>
            <a:pPr marL="0" indent="0" algn="just">
              <a:buNone/>
            </a:pPr>
            <a:r>
              <a:rPr lang="it-IT" sz="2400" dirty="0" smtClean="0"/>
              <a:t>- l</a:t>
            </a:r>
            <a:r>
              <a:rPr lang="it-IT" sz="2400" dirty="0" smtClean="0"/>
              <a:t>a </a:t>
            </a:r>
            <a:r>
              <a:rPr lang="it-IT" sz="2400" dirty="0" smtClean="0"/>
              <a:t>promozione del dialogo, del rispetto reciproco e del confronto fra le diverse culture etniche nello spirito di pace, della tolleranza e della giustizia sociale; </a:t>
            </a:r>
          </a:p>
          <a:p>
            <a:pPr marL="0" indent="0" algn="just">
              <a:buNone/>
            </a:pPr>
            <a:r>
              <a:rPr lang="it-IT" sz="2400" dirty="0" smtClean="0"/>
              <a:t>- la </a:t>
            </a:r>
            <a:r>
              <a:rPr lang="it-IT" sz="2400" dirty="0" smtClean="0"/>
              <a:t>tutela degli anziani, garantendo assistenza economica e servizi adeguati alle loro necessità.</a:t>
            </a:r>
          </a:p>
        </p:txBody>
      </p:sp>
    </p:spTree>
    <p:extLst>
      <p:ext uri="{BB962C8B-B14F-4D97-AF65-F5344CB8AC3E}">
        <p14:creationId xmlns:p14="http://schemas.microsoft.com/office/powerpoint/2010/main" xmlns="" val="102331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/>
          <a:lstStyle/>
          <a:p>
            <a:pPr algn="ctr"/>
            <a:r>
              <a:rPr lang="it-IT" b="1" dirty="0"/>
              <a:t>ORGANI SOCIALI</a:t>
            </a:r>
            <a:endParaRPr lang="it-IT" b="1" dirty="0" smtClean="0"/>
          </a:p>
        </p:txBody>
      </p:sp>
      <p:sp>
        <p:nvSpPr>
          <p:cNvPr id="3075" name="Segnaposto contenuto 4"/>
          <p:cNvSpPr>
            <a:spLocks noGrp="1"/>
          </p:cNvSpPr>
          <p:nvPr>
            <p:ph idx="1"/>
          </p:nvPr>
        </p:nvSpPr>
        <p:spPr>
          <a:xfrm>
            <a:off x="804333" y="1024467"/>
            <a:ext cx="10749491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smtClean="0"/>
              <a:t>	Sono </a:t>
            </a:r>
            <a:r>
              <a:rPr lang="it-IT" sz="2400" dirty="0"/>
              <a:t>Organi del Movimento: </a:t>
            </a:r>
            <a:endParaRPr lang="it-IT" sz="2400" dirty="0" smtClean="0"/>
          </a:p>
          <a:p>
            <a:pPr marL="457200" indent="-457200" algn="just">
              <a:buNone/>
            </a:pPr>
            <a:endParaRPr lang="it-IT" sz="1000" dirty="0" smtClean="0"/>
          </a:p>
          <a:p>
            <a:pPr marL="457200" indent="-457200" algn="just">
              <a:buNone/>
            </a:pPr>
            <a:r>
              <a:rPr lang="it-IT" sz="2400" dirty="0" smtClean="0"/>
              <a:t>- il </a:t>
            </a:r>
            <a:r>
              <a:rPr lang="it-IT" sz="2400" dirty="0" smtClean="0"/>
              <a:t>Congresso Nazionale; </a:t>
            </a:r>
          </a:p>
          <a:p>
            <a:pPr marL="457200" indent="-45720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Consiglio </a:t>
            </a:r>
            <a:r>
              <a:rPr lang="it-IT" sz="2400" dirty="0" smtClean="0"/>
              <a:t>Nazionale; </a:t>
            </a:r>
          </a:p>
          <a:p>
            <a:pPr marL="457200" indent="-45720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Comitato Esecutivo; </a:t>
            </a:r>
            <a:endParaRPr lang="it-IT" sz="2400" dirty="0" smtClean="0"/>
          </a:p>
          <a:p>
            <a:pPr marL="457200" indent="-45720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Presidente; </a:t>
            </a:r>
            <a:endParaRPr lang="it-IT" sz="2400" dirty="0" smtClean="0"/>
          </a:p>
          <a:p>
            <a:pPr marL="457200" indent="-457200" algn="just">
              <a:buNone/>
            </a:pPr>
            <a:r>
              <a:rPr lang="it-IT" sz="2400" dirty="0" smtClean="0"/>
              <a:t>- i </a:t>
            </a:r>
            <a:r>
              <a:rPr lang="it-IT" sz="2400" dirty="0"/>
              <a:t>Vice Presidenti; </a:t>
            </a:r>
            <a:endParaRPr lang="it-IT" sz="2400" dirty="0" smtClean="0"/>
          </a:p>
          <a:p>
            <a:pPr marL="457200" indent="-45720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Tesoriere; </a:t>
            </a:r>
            <a:endParaRPr lang="it-IT" sz="2400" dirty="0" smtClean="0"/>
          </a:p>
          <a:p>
            <a:pPr marL="457200" indent="-45720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Collegio dei Revisori; </a:t>
            </a:r>
            <a:endParaRPr lang="it-IT" sz="2400" dirty="0" smtClean="0"/>
          </a:p>
          <a:p>
            <a:pPr marL="457200" indent="-457200" algn="just">
              <a:buNone/>
            </a:pPr>
            <a:r>
              <a:rPr lang="it-IT" sz="2400" dirty="0" smtClean="0"/>
              <a:t>- il </a:t>
            </a:r>
            <a:r>
              <a:rPr lang="it-IT" sz="2400" dirty="0"/>
              <a:t>Comitato dei </a:t>
            </a:r>
            <a:r>
              <a:rPr lang="it-IT" sz="2400" dirty="0" smtClean="0"/>
              <a:t>Garanti.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857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/>
          <a:lstStyle/>
          <a:p>
            <a:pPr algn="ctr"/>
            <a:r>
              <a:rPr lang="it-IT" b="1" dirty="0"/>
              <a:t>ORGANIZZAZIONE TERRITORIALE</a:t>
            </a:r>
            <a:endParaRPr lang="it-IT" b="1" dirty="0" smtClean="0"/>
          </a:p>
        </p:txBody>
      </p:sp>
      <p:sp>
        <p:nvSpPr>
          <p:cNvPr id="3075" name="Segnaposto contenuto 4"/>
          <p:cNvSpPr>
            <a:spLocks noGrp="1"/>
          </p:cNvSpPr>
          <p:nvPr>
            <p:ph idx="1"/>
          </p:nvPr>
        </p:nvSpPr>
        <p:spPr>
          <a:xfrm>
            <a:off x="795867" y="1388533"/>
            <a:ext cx="10757957" cy="4512734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	</a:t>
            </a:r>
            <a:r>
              <a:rPr lang="it-IT" dirty="0" smtClean="0"/>
              <a:t>Sul </a:t>
            </a:r>
            <a:r>
              <a:rPr lang="it-IT" dirty="0"/>
              <a:t>territorio il Movimento si articola in: </a:t>
            </a:r>
            <a:endParaRPr lang="it-IT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dirty="0" smtClean="0"/>
              <a:t>- </a:t>
            </a:r>
            <a:r>
              <a:rPr lang="it-IT" dirty="0" smtClean="0"/>
              <a:t>Federazioni Regionali;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 Unioni </a:t>
            </a:r>
            <a:r>
              <a:rPr lang="it-IT" dirty="0"/>
              <a:t>Provinciali;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 Sezioni Comunali;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 </a:t>
            </a:r>
            <a:r>
              <a:rPr lang="it-IT" dirty="0" err="1" smtClean="0"/>
              <a:t>Circoli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39439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F3C94716-CBCF-499C-80ED-0F4CF6BE261C}" vid="{86664F43-23F8-4A02-AA19-2DB95D81AB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UILS</Template>
  <TotalTime>26</TotalTime>
  <Words>224</Words>
  <Application>Microsoft Office PowerPoint</Application>
  <PresentationFormat>Personalizzato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U.I.L.S. PRESENTAZIONE</vt:lpstr>
      <vt:lpstr>CHI SIAMO</vt:lpstr>
      <vt:lpstr>IL LOGO</vt:lpstr>
      <vt:lpstr>OBIETTIVO PRIORITARIO</vt:lpstr>
      <vt:lpstr>PROGETTO POLITICO</vt:lpstr>
      <vt:lpstr>PROGETTO POLITICO</vt:lpstr>
      <vt:lpstr>ORGANI SOCIALI</vt:lpstr>
      <vt:lpstr>ORGANIZZAZIONE TERRITORIALE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Bacosca</dc:creator>
  <cp:lastModifiedBy>PC-UILS</cp:lastModifiedBy>
  <cp:revision>9</cp:revision>
  <cp:lastPrinted>2013-06-14T12:31:28Z</cp:lastPrinted>
  <dcterms:created xsi:type="dcterms:W3CDTF">2013-06-14T12:18:30Z</dcterms:created>
  <dcterms:modified xsi:type="dcterms:W3CDTF">2014-12-01T15:12:58Z</dcterms:modified>
</cp:coreProperties>
</file>